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pPr/>
              <a:t>10/2/13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pPr/>
              <a:t>10/2/13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pPr/>
              <a:t>10/2/13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pPr/>
              <a:t>10/2/13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pPr/>
              <a:t>10/2/13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pPr/>
              <a:t>10/2/13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pPr/>
              <a:t>10/2/13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pPr/>
              <a:t>10/2/13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pPr/>
              <a:t>10/2/13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pPr/>
              <a:t>10/2/13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pPr/>
              <a:t>10/2/13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pPr/>
              <a:t>10/2/13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74590"/>
            <a:ext cx="6400800" cy="869798"/>
          </a:xfrm>
        </p:spPr>
        <p:txBody>
          <a:bodyPr>
            <a:normAutofit/>
          </a:bodyPr>
          <a:lstStyle/>
          <a:p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 reloj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3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729489" y="634968"/>
            <a:ext cx="5337096" cy="400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67075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1371600" y="5074590"/>
            <a:ext cx="6400800" cy="869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impresora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4" descr="photo-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371600" y="362789"/>
            <a:ext cx="6019265" cy="451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57876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1371600" y="5074590"/>
            <a:ext cx="6400800" cy="869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el ascensor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4" descr="photo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5400000">
            <a:off x="2488747" y="534892"/>
            <a:ext cx="4304998" cy="4256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2736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1371600" y="5074590"/>
            <a:ext cx="6400800" cy="869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puerta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Picture 2" descr="photo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972332" y="256689"/>
            <a:ext cx="7283278" cy="457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35766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1371600" y="5074590"/>
            <a:ext cx="6400800" cy="869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alarma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Picture 2" descr="photo-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5400000">
            <a:off x="2089215" y="999737"/>
            <a:ext cx="4406503" cy="3304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35766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1371600" y="5074590"/>
            <a:ext cx="6400800" cy="869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 basurero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Picture 2" descr="photo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10645156">
            <a:off x="1147355" y="625297"/>
            <a:ext cx="6539634" cy="3941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35766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1371600" y="5074590"/>
            <a:ext cx="6400800" cy="869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 carro de los laptops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4" descr="photo-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64744" y="416748"/>
            <a:ext cx="6782841" cy="4294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47711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1371600" y="5074590"/>
            <a:ext cx="6400800" cy="869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 piano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4" descr="photo-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932301" y="419153"/>
            <a:ext cx="6972006" cy="4061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47711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1371600" y="5074590"/>
            <a:ext cx="6400800" cy="869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 basurero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Picture 5" descr="photo-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121464" y="557649"/>
            <a:ext cx="6650935" cy="390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477112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13</TotalTime>
  <Words>21</Words>
  <Application>Microsoft Macintosh PowerPoint</Application>
  <PresentationFormat>On-screen Show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Executive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NYCDOE</cp:lastModifiedBy>
  <cp:revision>2</cp:revision>
  <dcterms:created xsi:type="dcterms:W3CDTF">2013-10-02T13:10:29Z</dcterms:created>
  <dcterms:modified xsi:type="dcterms:W3CDTF">2013-10-02T13:12:09Z</dcterms:modified>
</cp:coreProperties>
</file>